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66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CA11F0-B2B4-42F6-A038-5E238086E79E}" v="173" dt="2021-12-16T16:17:36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965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11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3905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343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0679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103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588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15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74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49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1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21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18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90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48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466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4F41F-4724-40EE-B503-14E61E518D25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44C90E-6901-4CB4-8A18-640EF84F9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14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FDC5B-09EF-4E7B-AAB8-E0C72736C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0" y="11946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6600" dirty="0">
                <a:solidFill>
                  <a:srgbClr val="00B0F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Chanukka 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36D674A-B6FB-402C-8F73-5945C678D008}"/>
              </a:ext>
            </a:extLst>
          </p:cNvPr>
          <p:cNvSpPr txBox="1">
            <a:spLocks/>
          </p:cNvSpPr>
          <p:nvPr/>
        </p:nvSpPr>
        <p:spPr>
          <a:xfrm>
            <a:off x="838200" y="28039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5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Das jüdische Lichterfest</a:t>
            </a:r>
          </a:p>
        </p:txBody>
      </p:sp>
    </p:spTree>
    <p:extLst>
      <p:ext uri="{BB962C8B-B14F-4D97-AF65-F5344CB8AC3E}">
        <p14:creationId xmlns:p14="http://schemas.microsoft.com/office/powerpoint/2010/main" val="75771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9195FE17-DE03-4D3E-9A05-65A331984624}"/>
              </a:ext>
            </a:extLst>
          </p:cNvPr>
          <p:cNvSpPr/>
          <p:nvPr/>
        </p:nvSpPr>
        <p:spPr>
          <a:xfrm>
            <a:off x="3009576" y="5618830"/>
            <a:ext cx="5083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 sehen </a:t>
            </a:r>
            <a:r>
              <a:rPr lang="de-DE" sz="3200" u="sng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Latkes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aus.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85185EB-D466-495B-882D-5EF881CFA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93243" cy="539684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1A6C713-6606-4B70-AFFD-BE6FCCD86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609" y="4099203"/>
            <a:ext cx="122540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0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9EB569F-8493-48F7-AD28-A6D02961D352}"/>
              </a:ext>
            </a:extLst>
          </p:cNvPr>
          <p:cNvSpPr txBox="1">
            <a:spLocks/>
          </p:cNvSpPr>
          <p:nvPr/>
        </p:nvSpPr>
        <p:spPr>
          <a:xfrm>
            <a:off x="1757130" y="575036"/>
            <a:ext cx="66802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dirty="0">
                <a:solidFill>
                  <a:srgbClr val="00B0F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Chanukka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BAEA7E1-16E5-422F-B2F6-6E0C207239C1}"/>
              </a:ext>
            </a:extLst>
          </p:cNvPr>
          <p:cNvSpPr txBox="1">
            <a:spLocks/>
          </p:cNvSpPr>
          <p:nvPr/>
        </p:nvSpPr>
        <p:spPr>
          <a:xfrm>
            <a:off x="-729529" y="2766218"/>
            <a:ext cx="60435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Das jüdische </a:t>
            </a:r>
          </a:p>
          <a:p>
            <a:pPr algn="ctr"/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Lichterfest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3BCB826-E50D-484C-9CA9-488C396D8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447" y="1706253"/>
            <a:ext cx="7729553" cy="515174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CB56F9C-7A6E-45FD-9480-DCDF154AE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037" y="6282964"/>
            <a:ext cx="122540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6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CC4345D-C128-42A6-AD1C-1485642F2DBC}"/>
              </a:ext>
            </a:extLst>
          </p:cNvPr>
          <p:cNvSpPr txBox="1"/>
          <p:nvPr/>
        </p:nvSpPr>
        <p:spPr>
          <a:xfrm>
            <a:off x="838986" y="5641693"/>
            <a:ext cx="8832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Dies ist ein Modell des </a:t>
            </a:r>
            <a:r>
              <a:rPr lang="de-DE" sz="3200" u="sng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zweiten Tempels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A40593-DAB2-4CA7-8D12-C98670BDE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307"/>
            <a:ext cx="9483365" cy="461839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22E909-52E5-40F9-9802-39C48E5E2F61}"/>
              </a:ext>
            </a:extLst>
          </p:cNvPr>
          <p:cNvSpPr txBox="1"/>
          <p:nvPr/>
        </p:nvSpPr>
        <p:spPr>
          <a:xfrm>
            <a:off x="226244" y="5115706"/>
            <a:ext cx="12254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lef" panose="00000500000000000000" pitchFamily="2" charset="-79"/>
                <a:cs typeface="Alef" panose="00000500000000000000" pitchFamily="2" charset="-79"/>
              </a:rPr>
              <a:t>© </a:t>
            </a:r>
            <a:r>
              <a:rPr lang="de-DE" sz="900" dirty="0" err="1">
                <a:latin typeface="Alef" panose="00000500000000000000" pitchFamily="2" charset="-79"/>
                <a:cs typeface="Alef" panose="00000500000000000000" pitchFamily="2" charset="-79"/>
              </a:rPr>
              <a:t>clipdealer</a:t>
            </a:r>
            <a:endParaRPr lang="de-DE" sz="9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55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FDC5B-09EF-4E7B-AAB8-E0C72736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600" dirty="0">
                <a:solidFill>
                  <a:srgbClr val="00B0F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Chanukka 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36D674A-B6FB-402C-8F73-5945C678D008}"/>
              </a:ext>
            </a:extLst>
          </p:cNvPr>
          <p:cNvSpPr txBox="1">
            <a:spLocks/>
          </p:cNvSpPr>
          <p:nvPr/>
        </p:nvSpPr>
        <p:spPr>
          <a:xfrm>
            <a:off x="0" y="28604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Gedenken an die Wiedereinweihung des zweiten Tempels in Jerusalem (164 v. Chr.)</a:t>
            </a:r>
          </a:p>
        </p:txBody>
      </p:sp>
    </p:spTree>
    <p:extLst>
      <p:ext uri="{BB962C8B-B14F-4D97-AF65-F5344CB8AC3E}">
        <p14:creationId xmlns:p14="http://schemas.microsoft.com/office/powerpoint/2010/main" val="3086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8A7345B-599E-47CC-B6B8-3E98BE964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72"/>
          <a:stretch/>
        </p:blipFill>
        <p:spPr>
          <a:xfrm>
            <a:off x="1978516" y="0"/>
            <a:ext cx="8234968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79773CC-F260-4B8A-9260-9C3366CD13C2}"/>
              </a:ext>
            </a:extLst>
          </p:cNvPr>
          <p:cNvSpPr txBox="1"/>
          <p:nvPr/>
        </p:nvSpPr>
        <p:spPr>
          <a:xfrm>
            <a:off x="499621" y="6482592"/>
            <a:ext cx="14788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lef" panose="00000500000000000000" pitchFamily="2" charset="-79"/>
                <a:cs typeface="Alef" panose="00000500000000000000" pitchFamily="2" charset="-79"/>
              </a:rPr>
              <a:t>© JMAS/Franz Kimmel</a:t>
            </a:r>
          </a:p>
        </p:txBody>
      </p:sp>
    </p:spTree>
    <p:extLst>
      <p:ext uri="{BB962C8B-B14F-4D97-AF65-F5344CB8AC3E}">
        <p14:creationId xmlns:p14="http://schemas.microsoft.com/office/powerpoint/2010/main" val="4104972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>
            <a:extLst>
              <a:ext uri="{FF2B5EF4-FFF2-40B4-BE49-F238E27FC236}">
                <a16:creationId xmlns:a16="http://schemas.microsoft.com/office/drawing/2014/main" id="{7ED79D47-3FDD-4805-854E-6821CBC8D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777" y="-15189"/>
            <a:ext cx="6518446" cy="68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62FABFD-CFFE-439B-B092-5DCBBEC8E632}"/>
              </a:ext>
            </a:extLst>
          </p:cNvPr>
          <p:cNvSpPr/>
          <p:nvPr/>
        </p:nvSpPr>
        <p:spPr>
          <a:xfrm>
            <a:off x="411321" y="6128936"/>
            <a:ext cx="22108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>
                <a:solidFill>
                  <a:srgbClr val="333333"/>
                </a:solidFill>
                <a:latin typeface="Alef" panose="00000500000000000000" pitchFamily="2" charset="-79"/>
                <a:ea typeface="Calibri" panose="020F0502020204030204" pitchFamily="34" charset="0"/>
                <a:cs typeface="Alef" panose="00000500000000000000" pitchFamily="2" charset="-79"/>
              </a:rPr>
              <a:t>© JMAS/Bayerisches Nationalmuseum</a:t>
            </a:r>
            <a:endParaRPr lang="de-DE" sz="9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5973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C0FF0A4-11A9-4BF9-9CC4-51960B2B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28" y="0"/>
            <a:ext cx="6790944" cy="688116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B26F085-FA56-4F11-A2EF-4A306FB91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88" y="6427623"/>
            <a:ext cx="221304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69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BA1D9B2-2B0E-4649-9375-B9E7664F834E}"/>
              </a:ext>
            </a:extLst>
          </p:cNvPr>
          <p:cNvSpPr txBox="1"/>
          <p:nvPr/>
        </p:nvSpPr>
        <p:spPr>
          <a:xfrm>
            <a:off x="754144" y="5665510"/>
            <a:ext cx="8493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Hier ist ein </a:t>
            </a:r>
            <a:r>
              <a:rPr lang="de-DE" sz="3200" u="sng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Chanukka-Leuchter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vor dem Brandenburger Tor in Berlin abgebildet.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318963-1067-40AE-902A-4A4EE260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34039" cy="55259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BBD9E90-3CED-4FE7-BB44-F8E2097FE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039" y="4693091"/>
            <a:ext cx="122540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4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4157">
            <a:extLst>
              <a:ext uri="{FF2B5EF4-FFF2-40B4-BE49-F238E27FC236}">
                <a16:creationId xmlns:a16="http://schemas.microsoft.com/office/drawing/2014/main" id="{63084F4D-C964-4B25-8E2A-B0E4FE00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8794188-DE94-4136-AF4A-9DE1FCD9DBFA}"/>
              </a:ext>
            </a:extLst>
          </p:cNvPr>
          <p:cNvSpPr/>
          <p:nvPr/>
        </p:nvSpPr>
        <p:spPr>
          <a:xfrm>
            <a:off x="5895243" y="1124170"/>
            <a:ext cx="2840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latin typeface="Noto Sans" panose="020B0502040504020204" pitchFamily="34"/>
                <a:ea typeface="Noto Sans" panose="020B0502040504020204" pitchFamily="34"/>
                <a:cs typeface="Arial" panose="020B0604020202020204" pitchFamily="34" charset="0"/>
              </a:rPr>
              <a:t>ג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he-IL" sz="3200" dirty="0">
                <a:latin typeface="Noto Sans" panose="020B0502040504020204" pitchFamily="34"/>
                <a:ea typeface="Noto Sans" panose="020B0502040504020204" pitchFamily="34"/>
                <a:cs typeface="Arial" panose="020B0604020202020204" pitchFamily="34" charset="0"/>
              </a:rPr>
              <a:t> 	</a:t>
            </a:r>
            <a:r>
              <a:rPr lang="de-DE" sz="3200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Gimmel</a:t>
            </a:r>
            <a:endParaRPr lang="de-DE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D82533C-1C7E-4BE4-A0C7-7CE8333AF0DE}"/>
              </a:ext>
            </a:extLst>
          </p:cNvPr>
          <p:cNvSpPr/>
          <p:nvPr/>
        </p:nvSpPr>
        <p:spPr>
          <a:xfrm>
            <a:off x="5895242" y="2266809"/>
            <a:ext cx="2378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latin typeface="Noto Sans" panose="020B0502040504020204" pitchFamily="34"/>
                <a:ea typeface="Noto Sans" panose="020B0502040504020204" pitchFamily="34"/>
                <a:cs typeface="Arial" panose="020B0604020202020204" pitchFamily="34" charset="0"/>
              </a:rPr>
              <a:t>ש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he-IL" sz="3200" dirty="0">
                <a:latin typeface="Noto Sans" panose="020B0502040504020204" pitchFamily="34"/>
                <a:ea typeface="Noto Sans" panose="020B0502040504020204" pitchFamily="34"/>
                <a:cs typeface="Arial" panose="020B0604020202020204" pitchFamily="34" charset="0"/>
              </a:rPr>
              <a:t>	</a:t>
            </a:r>
            <a:r>
              <a:rPr lang="de-DE" sz="3200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Schin</a:t>
            </a:r>
            <a:endParaRPr lang="de-DE" sz="3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82CAC4F-5C93-4AF9-B10A-08F1E109058C}"/>
              </a:ext>
            </a:extLst>
          </p:cNvPr>
          <p:cNvSpPr/>
          <p:nvPr/>
        </p:nvSpPr>
        <p:spPr>
          <a:xfrm>
            <a:off x="5895244" y="577896"/>
            <a:ext cx="1925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latin typeface="Arial" panose="020B0604020202020204" pitchFamily="34" charset="0"/>
                <a:cs typeface="Arial" panose="020B0604020202020204" pitchFamily="34" charset="0"/>
              </a:rPr>
              <a:t>נ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he-IL" sz="3200" dirty="0">
                <a:latin typeface="Noto Sans" panose="020B0502040504020204" pitchFamily="34"/>
                <a:ea typeface="Noto Sans" panose="020B0502040504020204" pitchFamily="34"/>
                <a:cs typeface="Arial" panose="020B0604020202020204" pitchFamily="34" charset="0"/>
              </a:rPr>
              <a:t> 	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Nun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17AA764-0BE4-450F-94C8-A7045F500E9A}"/>
              </a:ext>
            </a:extLst>
          </p:cNvPr>
          <p:cNvSpPr/>
          <p:nvPr/>
        </p:nvSpPr>
        <p:spPr>
          <a:xfrm>
            <a:off x="5895242" y="1682034"/>
            <a:ext cx="2378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latin typeface="Noto Sans" panose="020B0502040504020204" pitchFamily="34"/>
                <a:ea typeface="Noto Sans" panose="020B0502040504020204" pitchFamily="34"/>
                <a:cs typeface="Arial" panose="020B0604020202020204" pitchFamily="34" charset="0"/>
              </a:rPr>
              <a:t>ה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	He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38594E7-8062-46BD-85E6-8571B4C7AA5E}"/>
              </a:ext>
            </a:extLst>
          </p:cNvPr>
          <p:cNvSpPr/>
          <p:nvPr/>
        </p:nvSpPr>
        <p:spPr>
          <a:xfrm>
            <a:off x="5551306" y="3156163"/>
            <a:ext cx="62225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hebräisch: </a:t>
            </a:r>
          </a:p>
          <a:p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Nes </a:t>
            </a:r>
            <a:r>
              <a:rPr lang="de-DE" sz="3200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gadol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de-DE" sz="3200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haja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de-DE" sz="3200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scham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.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0974E88-2FD1-4B17-BDCE-5D0C72F87167}"/>
              </a:ext>
            </a:extLst>
          </p:cNvPr>
          <p:cNvSpPr/>
          <p:nvPr/>
        </p:nvSpPr>
        <p:spPr>
          <a:xfrm>
            <a:off x="5624365" y="4391136"/>
            <a:ext cx="6076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deutsch: </a:t>
            </a:r>
          </a:p>
          <a:p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Ein großes Wunder geschah dort.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1586926-B817-407E-8FC2-672108402D2A}"/>
              </a:ext>
            </a:extLst>
          </p:cNvPr>
          <p:cNvSpPr txBox="1"/>
          <p:nvPr/>
        </p:nvSpPr>
        <p:spPr>
          <a:xfrm>
            <a:off x="5624365" y="6393668"/>
            <a:ext cx="13323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lef" panose="00000500000000000000" pitchFamily="2" charset="-79"/>
                <a:cs typeface="Alef" panose="00000500000000000000" pitchFamily="2" charset="-79"/>
              </a:rPr>
              <a:t>© JMAS</a:t>
            </a:r>
          </a:p>
        </p:txBody>
      </p:sp>
    </p:spTree>
    <p:extLst>
      <p:ext uri="{BB962C8B-B14F-4D97-AF65-F5344CB8AC3E}">
        <p14:creationId xmlns:p14="http://schemas.microsoft.com/office/powerpoint/2010/main" val="2517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FB9DDE6-96D2-4518-AE69-3A4E7969B4ED}"/>
              </a:ext>
            </a:extLst>
          </p:cNvPr>
          <p:cNvSpPr/>
          <p:nvPr/>
        </p:nvSpPr>
        <p:spPr>
          <a:xfrm>
            <a:off x="2123981" y="5492300"/>
            <a:ext cx="5144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 sehen </a:t>
            </a:r>
            <a:r>
              <a:rPr lang="de-DE" sz="3200" u="sng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Sufganiyot</a:t>
            </a:r>
            <a:r>
              <a:rPr lang="de-DE" sz="32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aus.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16BD892-997B-4502-9F54-867C5BF19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89730" cy="513289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84916F0-8674-4FAA-AABF-11A5F5D7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573" y="4127482"/>
            <a:ext cx="122540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018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95</Words>
  <Application>Microsoft Office PowerPoint</Application>
  <PresentationFormat>Breitbild</PresentationFormat>
  <Paragraphs>23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Alef</vt:lpstr>
      <vt:lpstr>Arial</vt:lpstr>
      <vt:lpstr>Calibri</vt:lpstr>
      <vt:lpstr>Noto Sans</vt:lpstr>
      <vt:lpstr>Trebuchet MS</vt:lpstr>
      <vt:lpstr>Wingdings 3</vt:lpstr>
      <vt:lpstr>Facette</vt:lpstr>
      <vt:lpstr>Chanukka </vt:lpstr>
      <vt:lpstr>PowerPoint-Präsentation</vt:lpstr>
      <vt:lpstr>Chanukka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Eckart Hans Peter</dc:creator>
  <cp:lastModifiedBy>Müller, Monika, Dr.</cp:lastModifiedBy>
  <cp:revision>10</cp:revision>
  <dcterms:created xsi:type="dcterms:W3CDTF">2021-12-16T11:02:35Z</dcterms:created>
  <dcterms:modified xsi:type="dcterms:W3CDTF">2022-04-07T15:32:45Z</dcterms:modified>
</cp:coreProperties>
</file>